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notesMasterIdLst>
    <p:notesMasterId r:id="rId27"/>
  </p:notesMasterIdLst>
  <p:sldIdLst>
    <p:sldId id="256" r:id="rId2"/>
    <p:sldId id="258" r:id="rId3"/>
    <p:sldId id="272" r:id="rId4"/>
    <p:sldId id="282" r:id="rId5"/>
    <p:sldId id="257" r:id="rId6"/>
    <p:sldId id="259" r:id="rId7"/>
    <p:sldId id="269" r:id="rId8"/>
    <p:sldId id="273" r:id="rId9"/>
    <p:sldId id="271" r:id="rId10"/>
    <p:sldId id="260" r:id="rId11"/>
    <p:sldId id="267" r:id="rId12"/>
    <p:sldId id="261" r:id="rId13"/>
    <p:sldId id="268" r:id="rId14"/>
    <p:sldId id="277" r:id="rId15"/>
    <p:sldId id="278" r:id="rId16"/>
    <p:sldId id="279" r:id="rId17"/>
    <p:sldId id="270" r:id="rId18"/>
    <p:sldId id="275" r:id="rId19"/>
    <p:sldId id="262" r:id="rId20"/>
    <p:sldId id="281" r:id="rId21"/>
    <p:sldId id="264" r:id="rId22"/>
    <p:sldId id="274" r:id="rId23"/>
    <p:sldId id="265" r:id="rId24"/>
    <p:sldId id="266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47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2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jpeg>
</file>

<file path=ppt/media/image4.jp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9EAC-92D4-6242-8BB5-12A9A0D7AE5D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D4C53-24B5-5E47-8D74-516780EA0B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75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really good repositories better than 5.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5D4C53-24B5-5E47-8D74-516780EA0B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58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3465903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78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276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36283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10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18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99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33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763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192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E1B1051-E11C-7043-961C-23068EB65D1C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F8E253E0-5F94-9F4E-91F7-802662FD7C3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31372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dyverse/dplyr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90D09-AF9A-1844-BFE8-937D23BF9D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5456" y="2042454"/>
            <a:ext cx="9400572" cy="2098226"/>
          </a:xfrm>
        </p:spPr>
        <p:txBody>
          <a:bodyPr/>
          <a:lstStyle/>
          <a:p>
            <a:r>
              <a:rPr lang="en-US" sz="6600" dirty="0"/>
              <a:t>Building Your Personal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5E41E0-B2CF-744B-A07A-D36084C72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140680"/>
            <a:ext cx="6831673" cy="1086237"/>
          </a:xfrm>
        </p:spPr>
        <p:txBody>
          <a:bodyPr/>
          <a:lstStyle/>
          <a:p>
            <a:r>
              <a:rPr lang="en-US" dirty="0"/>
              <a:t>Steven Mortimer | March 1, 2018</a:t>
            </a:r>
          </a:p>
        </p:txBody>
      </p:sp>
    </p:spTree>
    <p:extLst>
      <p:ext uri="{BB962C8B-B14F-4D97-AF65-F5344CB8AC3E}">
        <p14:creationId xmlns:p14="http://schemas.microsoft.com/office/powerpoint/2010/main" val="947766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58AAE-BB1A-414E-9849-01242BDDA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Upload Projects that Interest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58DDBA-5BAF-C241-B3CE-28B5C03A33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204" t="23210" r="14311" b="15061"/>
          <a:stretch/>
        </p:blipFill>
        <p:spPr>
          <a:xfrm>
            <a:off x="2794001" y="1828798"/>
            <a:ext cx="8026400" cy="423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941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83CEE-7EEE-0042-8459-2120F865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 Good README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6527CD-0ACC-A643-B54D-A02D76225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323" y="2032001"/>
            <a:ext cx="9499477" cy="356111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62966C5-281D-A84C-A0B0-C8BD4BAA52BD}"/>
              </a:ext>
            </a:extLst>
          </p:cNvPr>
          <p:cNvCxnSpPr/>
          <p:nvPr/>
        </p:nvCxnSpPr>
        <p:spPr>
          <a:xfrm>
            <a:off x="5181600" y="2302931"/>
            <a:ext cx="0" cy="1097280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1EFFCC-ED5D-3040-81C3-002F72A75E05}"/>
              </a:ext>
            </a:extLst>
          </p:cNvPr>
          <p:cNvCxnSpPr/>
          <p:nvPr/>
        </p:nvCxnSpPr>
        <p:spPr>
          <a:xfrm flipV="1">
            <a:off x="10414000" y="4154763"/>
            <a:ext cx="0" cy="1727200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3551261-8FFF-C54E-8035-45641D2BF83F}"/>
              </a:ext>
            </a:extLst>
          </p:cNvPr>
          <p:cNvSpPr txBox="1"/>
          <p:nvPr/>
        </p:nvSpPr>
        <p:spPr>
          <a:xfrm>
            <a:off x="4639733" y="1816975"/>
            <a:ext cx="1083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Badges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55CB65-C13F-5A45-AE3E-A11FBC4E0757}"/>
              </a:ext>
            </a:extLst>
          </p:cNvPr>
          <p:cNvSpPr txBox="1"/>
          <p:nvPr/>
        </p:nvSpPr>
        <p:spPr>
          <a:xfrm>
            <a:off x="9863667" y="5932763"/>
            <a:ext cx="1100666" cy="37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38BB82-5912-0B4C-8917-998C9B147739}"/>
              </a:ext>
            </a:extLst>
          </p:cNvPr>
          <p:cNvSpPr txBox="1"/>
          <p:nvPr/>
        </p:nvSpPr>
        <p:spPr>
          <a:xfrm>
            <a:off x="3621024" y="5876113"/>
            <a:ext cx="1841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Code Examples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281310A-1407-C749-96F5-E938ED6E43B7}"/>
              </a:ext>
            </a:extLst>
          </p:cNvPr>
          <p:cNvSpPr txBox="1">
            <a:spLocks/>
          </p:cNvSpPr>
          <p:nvPr/>
        </p:nvSpPr>
        <p:spPr>
          <a:xfrm>
            <a:off x="801143" y="6486226"/>
            <a:ext cx="9601200" cy="25466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Source: </a:t>
            </a:r>
            <a:r>
              <a:rPr lang="en-US" dirty="0">
                <a:hlinkClick r:id="rId3"/>
              </a:rPr>
              <a:t>https://github.com/tidyverse/dplyr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6B16275-F0B6-DC44-9E84-FCFAF0A1489B}"/>
              </a:ext>
            </a:extLst>
          </p:cNvPr>
          <p:cNvCxnSpPr/>
          <p:nvPr/>
        </p:nvCxnSpPr>
        <p:spPr>
          <a:xfrm flipH="1">
            <a:off x="2688336" y="6079067"/>
            <a:ext cx="969264" cy="0"/>
          </a:xfrm>
          <a:prstGeom prst="line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499096A-0009-2145-ACA8-114F05098239}"/>
              </a:ext>
            </a:extLst>
          </p:cNvPr>
          <p:cNvCxnSpPr/>
          <p:nvPr/>
        </p:nvCxnSpPr>
        <p:spPr>
          <a:xfrm flipV="1">
            <a:off x="2688336" y="5725220"/>
            <a:ext cx="0" cy="365760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688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83CEE-7EEE-0042-8459-2120F865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README 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A8D87-722F-1948-8B18-81AB93E4F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8486" y="5353053"/>
            <a:ext cx="9104314" cy="9810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</a:t>
            </a:r>
            <a:r>
              <a:rPr lang="en-US" dirty="0"/>
              <a:t>: Adding a “Quick Start/Getting Started” section shows you’re proactive about collaborating with others and getting people up and running.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28F96D-0466-9741-BCC9-16BB37D43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09789"/>
            <a:ext cx="3677104" cy="230505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327CE18-9407-3C4B-BA28-74982A6B4297}"/>
              </a:ext>
            </a:extLst>
          </p:cNvPr>
          <p:cNvCxnSpPr>
            <a:cxnSpLocks/>
          </p:cNvCxnSpPr>
          <p:nvPr/>
        </p:nvCxnSpPr>
        <p:spPr>
          <a:xfrm flipV="1">
            <a:off x="2943225" y="4471989"/>
            <a:ext cx="0" cy="823914"/>
          </a:xfrm>
          <a:prstGeom prst="straightConnector1">
            <a:avLst/>
          </a:prstGeom>
          <a:ln w="1905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C559C48-8D85-6449-9DE9-C68A42B09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9900" y="2612233"/>
            <a:ext cx="62992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08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83CEE-7EEE-0042-8459-2120F865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the “Bare Bones” README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4A76E6-9796-8C4C-B2EE-FD67099DD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171700"/>
            <a:ext cx="10532533" cy="260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048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83CEE-7EEE-0042-8459-2120F865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the “Wall of Text” README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F13274-A745-C640-B75B-631986CA9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7727" y="1589928"/>
            <a:ext cx="4988946" cy="4633072"/>
          </a:xfrm>
        </p:spPr>
      </p:pic>
    </p:spTree>
    <p:extLst>
      <p:ext uri="{BB962C8B-B14F-4D97-AF65-F5344CB8AC3E}">
        <p14:creationId xmlns:p14="http://schemas.microsoft.com/office/powerpoint/2010/main" val="150909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9B5EC-9798-5C4A-AA59-BB91D1663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GitHub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D8A38-8F8A-2445-87DA-5BE28B90A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85975"/>
            <a:ext cx="10387013" cy="358140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Resume + GitHub Link =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Assume your future employer is reading your code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Upload things you can speak passionately about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/>
              <a:t>Make a great README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145216-99B5-0547-B99D-6F7925573B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1164" t="21955" r="22974" b="23548"/>
          <a:stretch/>
        </p:blipFill>
        <p:spPr>
          <a:xfrm>
            <a:off x="6172200" y="2171700"/>
            <a:ext cx="1336257" cy="79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154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BD793-0D91-1E4D-914E-D91475846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 Concerning GitHub…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FF9C51-17FA-5A48-A165-BB9BE9978FE3}"/>
              </a:ext>
            </a:extLst>
          </p:cNvPr>
          <p:cNvSpPr txBox="1"/>
          <p:nvPr/>
        </p:nvSpPr>
        <p:spPr>
          <a:xfrm>
            <a:off x="1517650" y="1863725"/>
            <a:ext cx="9309100" cy="3672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/>
              <a:t>Think of an open source project you use.</a:t>
            </a:r>
          </a:p>
          <a:p>
            <a:pPr algn="ctr">
              <a:lnSpc>
                <a:spcPct val="150000"/>
              </a:lnSpc>
            </a:pPr>
            <a:r>
              <a:rPr lang="en-US" sz="4000" dirty="0"/>
              <a:t>Could the documentation be better?</a:t>
            </a:r>
          </a:p>
          <a:p>
            <a:pPr algn="ctr">
              <a:lnSpc>
                <a:spcPct val="150000"/>
              </a:lnSpc>
            </a:pPr>
            <a:r>
              <a:rPr lang="en-US" sz="4000" dirty="0"/>
              <a:t>Commit to it!</a:t>
            </a:r>
          </a:p>
          <a:p>
            <a:pPr algn="ctr">
              <a:lnSpc>
                <a:spcPct val="150000"/>
              </a:lnSpc>
            </a:pPr>
            <a:r>
              <a:rPr lang="en-US" sz="4000" dirty="0"/>
              <a:t>Add to your resume</a:t>
            </a:r>
          </a:p>
        </p:txBody>
      </p:sp>
    </p:spTree>
    <p:extLst>
      <p:ext uri="{BB962C8B-B14F-4D97-AF65-F5344CB8AC3E}">
        <p14:creationId xmlns:p14="http://schemas.microsoft.com/office/powerpoint/2010/main" val="4152968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1CE06-ED12-4D44-8BF6-2B832A0A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the Open Source Invitation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82AE16-9FAB-A440-A8E7-CDEC0C6F32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14" t="29815" r="26803" b="21111"/>
          <a:stretch/>
        </p:blipFill>
        <p:spPr>
          <a:xfrm>
            <a:off x="3536950" y="2032000"/>
            <a:ext cx="52705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081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1CE06-ED12-4D44-8BF6-2B832A0A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Tiny Contributions are Valid!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410687-F531-184B-9EAA-D6FC656A26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46" t="24259" r="20892" b="19630"/>
          <a:stretch/>
        </p:blipFill>
        <p:spPr>
          <a:xfrm>
            <a:off x="2832100" y="1739900"/>
            <a:ext cx="66802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535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5B14A-6E6E-C54B-BE5C-59D90E311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Website/Blog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D4ABC-41AA-DE41-9BE8-94BF9DFC3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928" y="2085471"/>
            <a:ext cx="10820400" cy="57952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No website is better than a bad website. Hiring managers would rather look at your GitHub.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00C40E-AA68-4F42-AF95-43B9AA161805}"/>
              </a:ext>
            </a:extLst>
          </p:cNvPr>
          <p:cNvSpPr txBox="1"/>
          <p:nvPr/>
        </p:nvSpPr>
        <p:spPr>
          <a:xfrm>
            <a:off x="3994484" y="2835441"/>
            <a:ext cx="5999747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tIns="91440" bIns="91440" rtlCol="0">
            <a:spAutoFit/>
          </a:bodyPr>
          <a:lstStyle/>
          <a:p>
            <a:pPr algn="ctr"/>
            <a:r>
              <a:rPr lang="en-US" dirty="0"/>
              <a:t>Data Scientist != Web 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40BB3-C7E3-034B-847E-E6B4C7E1B812}"/>
              </a:ext>
            </a:extLst>
          </p:cNvPr>
          <p:cNvSpPr txBox="1"/>
          <p:nvPr/>
        </p:nvSpPr>
        <p:spPr>
          <a:xfrm>
            <a:off x="3994484" y="4744908"/>
            <a:ext cx="5999747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tIns="91440" bIns="91440" rtlCol="0">
            <a:spAutoFit/>
          </a:bodyPr>
          <a:lstStyle/>
          <a:p>
            <a:pPr algn="ctr"/>
            <a:r>
              <a:rPr lang="en-US" dirty="0"/>
              <a:t>What is your vision and purpose?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BC388E4-2E67-E142-8735-44DE4927C55E}"/>
              </a:ext>
            </a:extLst>
          </p:cNvPr>
          <p:cNvSpPr txBox="1">
            <a:spLocks/>
          </p:cNvSpPr>
          <p:nvPr/>
        </p:nvSpPr>
        <p:spPr>
          <a:xfrm>
            <a:off x="1114928" y="3980445"/>
            <a:ext cx="10820400" cy="579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 startAt="2"/>
            </a:pPr>
            <a:r>
              <a:rPr lang="en-US" dirty="0"/>
              <a:t>It’s hard to keep up! Serious time investment.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564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8E619-4650-1D4C-812F-ADC101FCF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A5D390-2760-3E4E-8FB4-E58804EEB4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5798" t="22778" r="25687" b="17037"/>
          <a:stretch/>
        </p:blipFill>
        <p:spPr>
          <a:xfrm>
            <a:off x="3340101" y="1562100"/>
            <a:ext cx="55245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078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5EE8D-CB78-7C4D-8B1B-1246A76B4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Social Sites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FCD485-375E-1246-9F38-18D4D6B8D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721" y="2407885"/>
            <a:ext cx="2982768" cy="7456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24EB80-63CC-5841-A104-DBA153092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245" y="2127349"/>
            <a:ext cx="1338847" cy="13388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62ABE9-4EEF-FB41-99CD-5F9675B38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2958" y="4286985"/>
            <a:ext cx="5818484" cy="1576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34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512D2-843E-E441-8A52-A9922F805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for Twitter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CECDA29-D300-014B-9DA1-1F727C2F5ECC}"/>
              </a:ext>
            </a:extLst>
          </p:cNvPr>
          <p:cNvGrpSpPr/>
          <p:nvPr/>
        </p:nvGrpSpPr>
        <p:grpSpPr>
          <a:xfrm>
            <a:off x="6341980" y="1984244"/>
            <a:ext cx="5448298" cy="3132137"/>
            <a:chOff x="4286250" y="2646363"/>
            <a:chExt cx="7607300" cy="406082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B04EB72-21DE-6946-BC22-56CF550D2B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8368"/>
            <a:stretch/>
          </p:blipFill>
          <p:spPr>
            <a:xfrm>
              <a:off x="4286250" y="2646363"/>
              <a:ext cx="7607300" cy="19685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64C7986-13E6-9B49-A496-2ADA34574A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6378"/>
            <a:stretch/>
          </p:blipFill>
          <p:spPr>
            <a:xfrm>
              <a:off x="4286250" y="4614863"/>
              <a:ext cx="7607300" cy="2092324"/>
            </a:xfrm>
            <a:prstGeom prst="rect">
              <a:avLst/>
            </a:prstGeom>
          </p:spPr>
        </p:pic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A0AEEF5-EF5E-084B-B09A-BCFD67D646B6}"/>
              </a:ext>
            </a:extLst>
          </p:cNvPr>
          <p:cNvSpPr txBox="1">
            <a:spLocks/>
          </p:cNvSpPr>
          <p:nvPr/>
        </p:nvSpPr>
        <p:spPr>
          <a:xfrm>
            <a:off x="1211180" y="1772313"/>
            <a:ext cx="5130800" cy="355600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800" dirty="0"/>
              <a:t>Promote your own blog posts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Bookmark links or articles with “like”/”heart”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Track influencers to stay current/knowledgeable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59416E-58DD-0F45-B115-D6CB3738B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935" y="685800"/>
            <a:ext cx="562811" cy="56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4560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512D2-843E-E441-8A52-A9922F805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Leveraging Twitter for Job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1428C-C06D-C441-BAD0-BDA7092D9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1756612"/>
            <a:ext cx="4447786" cy="4403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Interview Tip #1: </a:t>
            </a:r>
          </a:p>
          <a:p>
            <a:pPr marL="0" indent="0">
              <a:buNone/>
            </a:pPr>
            <a:r>
              <a:rPr lang="en-US" i="1" dirty="0"/>
              <a:t>Bond over recent community news.</a:t>
            </a:r>
          </a:p>
          <a:p>
            <a:pPr>
              <a:lnSpc>
                <a:spcPct val="150000"/>
              </a:lnSpc>
            </a:pPr>
            <a:r>
              <a:rPr lang="en-US" dirty="0"/>
              <a:t>“The Anaconda Distribution 5.0 came out and introduced </a:t>
            </a:r>
            <a:r>
              <a:rPr lang="en-US" dirty="0" err="1"/>
              <a:t>JupyterLab</a:t>
            </a:r>
            <a:r>
              <a:rPr lang="en-US" dirty="0"/>
              <a:t>, the next-gen version of </a:t>
            </a:r>
            <a:r>
              <a:rPr lang="en-US" dirty="0" err="1"/>
              <a:t>Jupyter</a:t>
            </a:r>
            <a:r>
              <a:rPr lang="en-US" dirty="0"/>
              <a:t> Notebooks. What do you think?!”</a:t>
            </a:r>
          </a:p>
          <a:p>
            <a:pPr>
              <a:lnSpc>
                <a:spcPct val="150000"/>
              </a:lnSpc>
            </a:pPr>
            <a:r>
              <a:rPr lang="en-US" dirty="0"/>
              <a:t>“</a:t>
            </a:r>
            <a:r>
              <a:rPr lang="en-US" dirty="0" err="1"/>
              <a:t>PyCon</a:t>
            </a:r>
            <a:r>
              <a:rPr lang="en-US" dirty="0"/>
              <a:t> 2018 is coming up in May, is anyone from the office going?”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41314A-B88D-D445-95FF-A26EEA981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1756613"/>
            <a:ext cx="5008871" cy="44035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Interview Tip #2:</a:t>
            </a:r>
            <a:r>
              <a:rPr lang="en-US" dirty="0"/>
              <a:t> </a:t>
            </a:r>
          </a:p>
          <a:p>
            <a:pPr marL="0" indent="0">
              <a:buNone/>
            </a:pPr>
            <a:r>
              <a:rPr lang="en-US" i="1" dirty="0"/>
              <a:t>Have a preference on common tools.</a:t>
            </a:r>
          </a:p>
          <a:p>
            <a:pPr>
              <a:lnSpc>
                <a:spcPct val="150000"/>
              </a:lnSpc>
            </a:pPr>
            <a:r>
              <a:rPr lang="en-US" dirty="0"/>
              <a:t>”I like using </a:t>
            </a:r>
            <a:r>
              <a:rPr lang="en-US" dirty="0" err="1"/>
              <a:t>PyCharm</a:t>
            </a:r>
            <a:r>
              <a:rPr lang="en-US" dirty="0"/>
              <a:t> over </a:t>
            </a:r>
            <a:r>
              <a:rPr lang="en-US" dirty="0" err="1"/>
              <a:t>Jupyter</a:t>
            </a:r>
            <a:r>
              <a:rPr lang="en-US" dirty="0"/>
              <a:t> notebooks because of the better </a:t>
            </a:r>
            <a:r>
              <a:rPr lang="en-US" dirty="0" err="1"/>
              <a:t>git</a:t>
            </a:r>
            <a:r>
              <a:rPr lang="en-US" dirty="0"/>
              <a:t> functionality”</a:t>
            </a:r>
          </a:p>
          <a:p>
            <a:pPr>
              <a:lnSpc>
                <a:spcPct val="150000"/>
              </a:lnSpc>
            </a:pPr>
            <a:r>
              <a:rPr lang="en-US" dirty="0"/>
              <a:t>“I like using </a:t>
            </a:r>
            <a:r>
              <a:rPr lang="en-US" dirty="0" err="1"/>
              <a:t>Seaborn</a:t>
            </a:r>
            <a:r>
              <a:rPr lang="en-US" dirty="0"/>
              <a:t> over </a:t>
            </a:r>
            <a:r>
              <a:rPr lang="en-US" dirty="0" err="1"/>
              <a:t>Bokeh</a:t>
            </a:r>
            <a:r>
              <a:rPr lang="en-US" dirty="0"/>
              <a:t> for plotting because it’s visually cleaner to my eye”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54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8DEC5-FAB5-7F4D-BE1F-C94C49AA4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Overflow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DD736-94D5-FA41-A832-CCFC0ED79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51861"/>
            <a:ext cx="9601200" cy="3581400"/>
          </a:xfrm>
        </p:spPr>
        <p:txBody>
          <a:bodyPr/>
          <a:lstStyle/>
          <a:p>
            <a:r>
              <a:rPr lang="en-US" dirty="0"/>
              <a:t>A </a:t>
            </a:r>
            <a:r>
              <a:rPr lang="en-US" b="1" dirty="0"/>
              <a:t>code kata</a:t>
            </a:r>
            <a:r>
              <a:rPr lang="en-US" dirty="0"/>
              <a:t> is an exercise in programming which helps programmers hone their skills through practice and repetition.</a:t>
            </a:r>
            <a:r>
              <a:rPr lang="en-US" baseline="30000" dirty="0"/>
              <a:t>*</a:t>
            </a:r>
          </a:p>
          <a:p>
            <a:r>
              <a:rPr lang="en-US" dirty="0"/>
              <a:t>Helping others = expanding network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270A627-2F89-1746-9D89-10FB8E4260C7}"/>
              </a:ext>
            </a:extLst>
          </p:cNvPr>
          <p:cNvSpPr txBox="1">
            <a:spLocks/>
          </p:cNvSpPr>
          <p:nvPr/>
        </p:nvSpPr>
        <p:spPr>
          <a:xfrm>
            <a:off x="874295" y="6394786"/>
            <a:ext cx="9601200" cy="25466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*Source: Wikipedia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50D695-42D6-C149-B54C-A18D00A4B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0360" y="459205"/>
            <a:ext cx="841207" cy="8412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FE6675-F32A-4548-A519-ED0B28C55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913" y="2828926"/>
            <a:ext cx="4577887" cy="308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486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7FE1E-4E1D-5144-98EB-895FC7541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C339-B0A1-9047-B3A9-7D760B5D0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60359"/>
            <a:ext cx="9601200" cy="3581400"/>
          </a:xfrm>
        </p:spPr>
        <p:txBody>
          <a:bodyPr/>
          <a:lstStyle/>
          <a:p>
            <a:r>
              <a:rPr lang="en-US" dirty="0"/>
              <a:t>Don’t neglect. Any non-tech folks will be looking here for your information (Recruiters, Managers, etc.)</a:t>
            </a:r>
          </a:p>
          <a:p>
            <a:r>
              <a:rPr lang="en-US" dirty="0"/>
              <a:t>It doesn’t have to be hard, just copy/paste from resume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6B7B93-6A37-A542-8C5B-15428F666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1558" y="685800"/>
            <a:ext cx="541420" cy="5414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3E9F82-E76F-4346-A174-B77677370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071" y="3146259"/>
            <a:ext cx="4430258" cy="294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6871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268CF-6D82-8740-9FFF-B67F637C7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056E2-8658-BA4F-9739-8122F143E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00200"/>
            <a:ext cx="9601200" cy="43815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Building a profile builds skills and others’ awareness of your skills.</a:t>
            </a:r>
          </a:p>
          <a:p>
            <a:pPr>
              <a:lnSpc>
                <a:spcPct val="150000"/>
              </a:lnSpc>
            </a:pPr>
            <a:r>
              <a:rPr lang="en-US" dirty="0"/>
              <a:t>If you could devote time to anything, go for GitHub.</a:t>
            </a:r>
          </a:p>
          <a:p>
            <a:pPr>
              <a:lnSpc>
                <a:spcPct val="150000"/>
              </a:lnSpc>
            </a:pPr>
            <a:r>
              <a:rPr lang="en-US" dirty="0"/>
              <a:t>Don’t be scared to contribute to open source. It’s not just for “experts”.</a:t>
            </a:r>
          </a:p>
          <a:p>
            <a:pPr>
              <a:lnSpc>
                <a:spcPct val="150000"/>
              </a:lnSpc>
            </a:pPr>
            <a:r>
              <a:rPr lang="en-US" dirty="0"/>
              <a:t>Other mediums for promoting your “brand” and profile are good.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Personal Website: Strike balance that works for you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Twitter: Use it to stay current and promote yourself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Stack Overflow: Code Kata + Showing off skills to others with questions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LinkedIn: Staying in front of your less technical audiences</a:t>
            </a:r>
          </a:p>
        </p:txBody>
      </p:sp>
    </p:spTree>
    <p:extLst>
      <p:ext uri="{BB962C8B-B14F-4D97-AF65-F5344CB8AC3E}">
        <p14:creationId xmlns:p14="http://schemas.microsoft.com/office/powerpoint/2010/main" val="3128436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DC476-5425-B146-8722-4B328731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64EB68-4776-A44F-AE95-B773EC48A8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6208" t="22407" r="15984" b="11853"/>
          <a:stretch/>
        </p:blipFill>
        <p:spPr>
          <a:xfrm>
            <a:off x="2311399" y="1428750"/>
            <a:ext cx="7721601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463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BD793-0D91-1E4D-914E-D91475846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9515" y="2434390"/>
            <a:ext cx="9601200" cy="1485900"/>
          </a:xfrm>
        </p:spPr>
        <p:txBody>
          <a:bodyPr/>
          <a:lstStyle/>
          <a:p>
            <a:r>
              <a:rPr lang="en-US" dirty="0"/>
              <a:t>Getting back to building portfolios…</a:t>
            </a:r>
          </a:p>
        </p:txBody>
      </p:sp>
    </p:spTree>
    <p:extLst>
      <p:ext uri="{BB962C8B-B14F-4D97-AF65-F5344CB8AC3E}">
        <p14:creationId xmlns:p14="http://schemas.microsoft.com/office/powerpoint/2010/main" val="193355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1373-3E73-8D43-9D3A-3F437320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Building a Digital Profile is Good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0DB76-33CF-7D4D-8B18-69E33D605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082799"/>
            <a:ext cx="5067300" cy="355600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b="1" dirty="0"/>
              <a:t>Practice</a:t>
            </a:r>
            <a:r>
              <a:rPr lang="en-US" sz="2800" dirty="0"/>
              <a:t> coding skills</a:t>
            </a:r>
          </a:p>
          <a:p>
            <a:pPr>
              <a:lnSpc>
                <a:spcPct val="110000"/>
              </a:lnSpc>
            </a:pPr>
            <a:r>
              <a:rPr lang="en-US" sz="2800" b="1" dirty="0"/>
              <a:t>Practice</a:t>
            </a:r>
            <a:r>
              <a:rPr lang="en-US" sz="2800" dirty="0"/>
              <a:t> communication skills</a:t>
            </a:r>
          </a:p>
          <a:p>
            <a:pPr>
              <a:lnSpc>
                <a:spcPct val="110000"/>
              </a:lnSpc>
            </a:pPr>
            <a:r>
              <a:rPr lang="en-US" sz="2800" b="1" dirty="0"/>
              <a:t>Practice</a:t>
            </a:r>
            <a:r>
              <a:rPr lang="en-US" sz="2800" dirty="0"/>
              <a:t> collaboration skills</a:t>
            </a:r>
          </a:p>
          <a:p>
            <a:pPr>
              <a:lnSpc>
                <a:spcPct val="110000"/>
              </a:lnSpc>
            </a:pPr>
            <a:r>
              <a:rPr lang="en-US" sz="2800" b="1" dirty="0"/>
              <a:t>Practice!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569B79-7412-4345-9E96-9DABC8A03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471" y="1879598"/>
            <a:ext cx="4663907" cy="345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85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76D52-4F7E-B24B-BF6A-585C22FE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Reasons to Build a Digital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DF94A-4C02-6A4C-BDB2-175EF1C11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3675" y="1828797"/>
            <a:ext cx="4876801" cy="390313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000" dirty="0"/>
              <a:t>To prove you are a skilled job candidate.</a:t>
            </a:r>
          </a:p>
          <a:p>
            <a:pPr>
              <a:lnSpc>
                <a:spcPct val="150000"/>
              </a:lnSpc>
            </a:pPr>
            <a:r>
              <a:rPr lang="en-US" sz="3000" dirty="0"/>
              <a:t>You like it.</a:t>
            </a:r>
          </a:p>
          <a:p>
            <a:pPr>
              <a:lnSpc>
                <a:spcPct val="150000"/>
              </a:lnSpc>
            </a:pPr>
            <a:r>
              <a:rPr lang="en-US" sz="3000" dirty="0"/>
              <a:t>You use it to bookmark learnings.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87EC62-BA40-5A40-BFF3-B56F1E421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270" y="1998131"/>
            <a:ext cx="5281632" cy="352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90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8A6D0-9F5F-1343-95D7-EC952AB9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Modes – GitHub &amp; Everything Else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63A5AA-9D56-734A-91D2-76DEA9DA17F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51146" y="1334371"/>
            <a:ext cx="4520787" cy="45207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7DC8DF-0B75-FF45-A707-91B027BED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368" y="4895324"/>
            <a:ext cx="2167466" cy="5873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40C65F-B6BC-FC40-8A38-FE71731860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200" y="4127116"/>
            <a:ext cx="2306223" cy="15364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C8199B6-D80F-5B44-8BA8-337C7F22A4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3867" y="2033677"/>
            <a:ext cx="999890" cy="9998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63C13E3-E66A-2544-8A23-B9D5BCC297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9922" y="2089122"/>
            <a:ext cx="2371078" cy="59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84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9FC4B-D855-D24F-B4F4-2DF476675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 Your GitHub URL on Your Resume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48B180-FE2B-A34C-8D52-7B3008048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2171700"/>
            <a:ext cx="8877300" cy="101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EDC2D2-4CCE-AE43-A9F4-2DA7A16F6A0B}"/>
              </a:ext>
            </a:extLst>
          </p:cNvPr>
          <p:cNvSpPr txBox="1"/>
          <p:nvPr/>
        </p:nvSpPr>
        <p:spPr>
          <a:xfrm>
            <a:off x="2095500" y="3880991"/>
            <a:ext cx="8877300" cy="116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tIns="91440" bIns="91440" rtlCol="0">
            <a:spAutoFit/>
          </a:bodyPr>
          <a:lstStyle/>
          <a:p>
            <a:pPr algn="ctr"/>
            <a:r>
              <a:rPr lang="en-US" sz="3200" dirty="0"/>
              <a:t>A resume with a strong GitHub profile will open more doors than anything else. </a:t>
            </a:r>
          </a:p>
        </p:txBody>
      </p:sp>
    </p:spTree>
    <p:extLst>
      <p:ext uri="{BB962C8B-B14F-4D97-AF65-F5344CB8AC3E}">
        <p14:creationId xmlns:p14="http://schemas.microsoft.com/office/powerpoint/2010/main" val="1484458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04835-C663-7F41-908A-ADDA27182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Repositories – Quality over Quantity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80986-97E0-D549-95D5-680D7AB75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74800"/>
            <a:ext cx="9601200" cy="4292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Hiring managers and future teammates are looking for: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Folder Structure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Code Structure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2800" dirty="0"/>
              <a:t>Functions?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2800" dirty="0"/>
              <a:t>Comments?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2800" dirty="0"/>
              <a:t>Readable?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Aesthetics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User in mind (collaboration)?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B4D77-4161-9D40-AFC2-C2CE076E4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2448" y="2534653"/>
            <a:ext cx="2366765" cy="321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1216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{BFE2C7FA-E81B-4141-A309-F28994B582A7}tf10001072</Template>
  <TotalTime>204</TotalTime>
  <Words>543</Words>
  <Application>Microsoft Macintosh PowerPoint</Application>
  <PresentationFormat>Widescreen</PresentationFormat>
  <Paragraphs>87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Calibri</vt:lpstr>
      <vt:lpstr>Franklin Gothic Book</vt:lpstr>
      <vt:lpstr>Crop</vt:lpstr>
      <vt:lpstr>Building Your Personal Portfolio</vt:lpstr>
      <vt:lpstr>About Me</vt:lpstr>
      <vt:lpstr>About Me</vt:lpstr>
      <vt:lpstr>Getting back to building portfolios…</vt:lpstr>
      <vt:lpstr>Why Building a Digital Profile is Good</vt:lpstr>
      <vt:lpstr>Other Reasons to Build a Digital Profile</vt:lpstr>
      <vt:lpstr>Modes – GitHub &amp; Everything Else</vt:lpstr>
      <vt:lpstr>Put Your GitHub URL on Your Resume</vt:lpstr>
      <vt:lpstr>Repositories – Quality over Quantity</vt:lpstr>
      <vt:lpstr>Upload Projects that Interest You</vt:lpstr>
      <vt:lpstr>Make a Good README</vt:lpstr>
      <vt:lpstr>Add README Table of Contents</vt:lpstr>
      <vt:lpstr>Avoid the “Bare Bones” README</vt:lpstr>
      <vt:lpstr>Avoid the “Wall of Text” README</vt:lpstr>
      <vt:lpstr>Summary of GitHub Recommendations</vt:lpstr>
      <vt:lpstr>One More Thing Concerning GitHub…</vt:lpstr>
      <vt:lpstr>Taking the Open Source Invitation</vt:lpstr>
      <vt:lpstr>Even Tiny Contributions are Valid!</vt:lpstr>
      <vt:lpstr>Personal Website/Blog</vt:lpstr>
      <vt:lpstr>The Social Sites</vt:lpstr>
      <vt:lpstr>Uses for Twitter</vt:lpstr>
      <vt:lpstr>Leveraging Twitter for Job Interviews</vt:lpstr>
      <vt:lpstr>Stack Overflow</vt:lpstr>
      <vt:lpstr>LinkedIn</vt:lpstr>
      <vt:lpstr>Final Thoughts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Mortimer</dc:creator>
  <cp:lastModifiedBy>Steven Mortimer</cp:lastModifiedBy>
  <cp:revision>35</cp:revision>
  <dcterms:created xsi:type="dcterms:W3CDTF">2018-02-27T00:34:24Z</dcterms:created>
  <dcterms:modified xsi:type="dcterms:W3CDTF">2018-03-01T22:06:40Z</dcterms:modified>
</cp:coreProperties>
</file>

<file path=docProps/thumbnail.jpeg>
</file>